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5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58" y="1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CDAC6-27E6-4783-A444-29262D04F8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E46607-A598-4256-964C-E8216A382B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146585-AD0F-4337-BE92-BBDBF37EBF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5D99D0-ED25-4FAF-939D-C120AE0683D0}" type="datetimeFigureOut">
              <a:rPr lang="en-US" smtClean="0"/>
              <a:t>3/31/2022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24B0AB-5614-4422-A23F-8E58681552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68D0CF-D97A-4B9A-9724-A3B35009D5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95250-863E-4021-B53F-989E8829A1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4047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64B04-804D-45BE-96CC-26948E7206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65E6D8-2B02-432E-920B-F68B858F0B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FDCBE0-7485-46FB-AFAF-8652DD3C6B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5D99D0-ED25-4FAF-939D-C120AE0683D0}" type="datetimeFigureOut">
              <a:rPr lang="en-US" smtClean="0"/>
              <a:t>3/31/2022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3C20B0-FEB2-43E0-9591-ADE26F1046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B3D328-48FF-49D0-B244-EBC7C85F8A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95250-863E-4021-B53F-989E8829A1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45605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DE7F1E1-DF55-4B03-BEA9-2BEF831B68D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E0414F4-14E6-4DC8-AF72-A93F396AD9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6369A9-CCB7-4D6D-A71F-43DCAE23D3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5D99D0-ED25-4FAF-939D-C120AE0683D0}" type="datetimeFigureOut">
              <a:rPr lang="en-US" smtClean="0"/>
              <a:t>3/31/2022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90F737-A28B-42F0-A609-9A84E1CAC0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C19966-064E-4258-B0C9-A2601945E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95250-863E-4021-B53F-989E8829A1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2094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CCC23-893D-485A-9232-F562B8FFB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CC7990-B4AB-4682-ADB0-68108359A8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A8EB1B-2A75-4DCB-BBF2-014394A3CA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5D99D0-ED25-4FAF-939D-C120AE0683D0}" type="datetimeFigureOut">
              <a:rPr lang="en-US" smtClean="0"/>
              <a:t>3/31/2022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04093D-1F60-432C-A4FB-AC394C998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E05943-7599-43D5-9BC4-D6F1624AA5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95250-863E-4021-B53F-989E8829A1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2006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5C9BC-E0AA-494C-BD8D-D6C701BF2F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37112C-6116-4CB4-A2BC-B13A1AD676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119B1A-8A52-4506-BE9E-F1B0F41946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5D99D0-ED25-4FAF-939D-C120AE0683D0}" type="datetimeFigureOut">
              <a:rPr lang="en-US" smtClean="0"/>
              <a:t>3/31/2022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0727B7-9B17-483C-A7F6-CE630B349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8A3B93-1659-4973-B666-456FC8D5D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95250-863E-4021-B53F-989E8829A1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7360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7F1802-F17D-461C-9D7D-B64A9158F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6A0DA2-75F7-401F-9E06-2BEEA8E5BD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F39904-A80C-41EF-BADA-1FD6B1E69D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241AF4-3515-4A00-9F1B-36028A6A74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5D99D0-ED25-4FAF-939D-C120AE0683D0}" type="datetimeFigureOut">
              <a:rPr lang="en-US" smtClean="0"/>
              <a:t>3/31/2022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4640C6-8E50-4184-84E0-85C943680D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13286E-BB00-458E-8BC6-C4EBFD02B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95250-863E-4021-B53F-989E8829A1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9059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8EF11B-CA28-4EF7-B7B4-13AEBD99EE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C63A7A-30DD-4383-A649-DED867DCFF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E3D4E2-F1CF-4547-91E6-604FA5520F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E38BE60-32F5-48D8-A99E-5837CD8ECA2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3A28E7-C935-4673-9C73-0F409345A4A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CD9CE60-1AB2-490E-BA62-4F72FF32D6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5D99D0-ED25-4FAF-939D-C120AE0683D0}" type="datetimeFigureOut">
              <a:rPr lang="en-US" smtClean="0"/>
              <a:t>3/31/2022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CB7E1A-90B4-4FB4-9A21-9451475248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EE52881-18CA-4F81-A1D5-6CF81E6B5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95250-863E-4021-B53F-989E8829A1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1696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EADD6C-E0A9-4B21-B800-DEB687E2E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1F80C55-C638-428B-8946-C7EE6AF555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5D99D0-ED25-4FAF-939D-C120AE0683D0}" type="datetimeFigureOut">
              <a:rPr lang="en-US" smtClean="0"/>
              <a:t>3/31/2022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A356AE-8EBC-4383-9AA1-B6CD4B3C33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E03FBE-937C-4103-A0CB-F1C05BDFE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95250-863E-4021-B53F-989E8829A1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0011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644AC4E-A8BB-44DD-83CD-4B5AA3C3A1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5D99D0-ED25-4FAF-939D-C120AE0683D0}" type="datetimeFigureOut">
              <a:rPr lang="en-US" smtClean="0"/>
              <a:t>3/31/2022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6274FF3-A5AF-4444-B55A-90301BFFB7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0AB5F7-7CEE-4A86-B70A-26968CC34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95250-863E-4021-B53F-989E8829A1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9080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F969E-A8CC-4A00-A058-945784DD02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3BD1A9-182D-4F47-ABF4-1586333591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864455-6CB5-42B2-A610-53C58BEA48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42D18F-9C63-41D9-BC69-8A7B1D5D14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5D99D0-ED25-4FAF-939D-C120AE0683D0}" type="datetimeFigureOut">
              <a:rPr lang="en-US" smtClean="0"/>
              <a:t>3/31/2022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87ADF0-D58F-4538-AA54-0450B3D376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0CF2B6-45C8-4D61-817E-273CA10C6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95250-863E-4021-B53F-989E8829A1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7309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EE78DB-3496-4FC6-8728-E765D681A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FF7FE72-E531-4973-BE49-0A2A059BB6A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05FC81-775B-44FF-8A54-F536281FC1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63E796-718E-44FD-B9E6-3906EE451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5D99D0-ED25-4FAF-939D-C120AE0683D0}" type="datetimeFigureOut">
              <a:rPr lang="en-US" smtClean="0"/>
              <a:t>3/31/2022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3C669C-72C1-49A3-A699-D70D1FB5A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079F47-7BE9-4E1E-AF7E-F03AD1576D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95250-863E-4021-B53F-989E8829A1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8467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97E06AE-99AB-48CB-9C6D-801441208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95B522-401E-4FE9-A6AA-EBF8A978B6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C524D8-AD2B-4033-AA82-449438FE769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5D99D0-ED25-4FAF-939D-C120AE0683D0}" type="datetimeFigureOut">
              <a:rPr lang="en-US" smtClean="0"/>
              <a:t>3/31/2022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4DF077-4C9F-4FCF-B6E4-5BF3F06AA2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5CD929-5342-437F-92E0-68526DEFB4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195250-863E-4021-B53F-989E8829A1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0508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CC98FA-3EF9-4869-954D-A71902AC710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My Daily Life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BC8628-3705-4A60-A0BD-1DB1A23F2C0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Impressionism</a:t>
            </a:r>
          </a:p>
        </p:txBody>
      </p:sp>
    </p:spTree>
    <p:extLst>
      <p:ext uri="{BB962C8B-B14F-4D97-AF65-F5344CB8AC3E}">
        <p14:creationId xmlns:p14="http://schemas.microsoft.com/office/powerpoint/2010/main" val="42076693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2056A-42FC-4D77-A628-554C829B1B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505327" cy="5989022"/>
          </a:xfrm>
        </p:spPr>
        <p:txBody>
          <a:bodyPr/>
          <a:lstStyle/>
          <a:p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 wake up around 6-7 am with the sun glaring through the window as my natural alarm clock.</a:t>
            </a:r>
            <a:endParaRPr lang="en-US" dirty="0"/>
          </a:p>
        </p:txBody>
      </p:sp>
      <p:pic>
        <p:nvPicPr>
          <p:cNvPr id="5" name="Content Placeholder 4" descr="A bed with a blanket on it&#10;&#10;Description automatically generated with low confidence">
            <a:extLst>
              <a:ext uri="{FF2B5EF4-FFF2-40B4-BE49-F238E27FC236}">
                <a16:creationId xmlns:a16="http://schemas.microsoft.com/office/drawing/2014/main" id="{D619E41F-12D3-4255-86F8-9AE45838EF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8474" y="15874"/>
            <a:ext cx="5057775" cy="6743701"/>
          </a:xfrm>
        </p:spPr>
      </p:pic>
    </p:spTree>
    <p:extLst>
      <p:ext uri="{BB962C8B-B14F-4D97-AF65-F5344CB8AC3E}">
        <p14:creationId xmlns:p14="http://schemas.microsoft.com/office/powerpoint/2010/main" val="21071314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A8868-5147-4BB3-A5FE-451D0A0FC1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900127" cy="5737095"/>
          </a:xfrm>
        </p:spPr>
        <p:txBody>
          <a:bodyPr/>
          <a:lstStyle/>
          <a:p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 spend more parts of my morning getting ready for work and giving my puppy some attention. </a:t>
            </a:r>
            <a:endParaRPr lang="en-US" dirty="0"/>
          </a:p>
        </p:txBody>
      </p:sp>
      <p:pic>
        <p:nvPicPr>
          <p:cNvPr id="5" name="Content Placeholder 4" descr="A dog wearing a cone&#10;&#10;Description automatically generated with medium confidence">
            <a:extLst>
              <a:ext uri="{FF2B5EF4-FFF2-40B4-BE49-F238E27FC236}">
                <a16:creationId xmlns:a16="http://schemas.microsoft.com/office/drawing/2014/main" id="{026401CB-2D97-4E8A-AE2A-08E8F1AAB6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8926" y="11404"/>
            <a:ext cx="5076824" cy="6769100"/>
          </a:xfrm>
        </p:spPr>
      </p:pic>
    </p:spTree>
    <p:extLst>
      <p:ext uri="{BB962C8B-B14F-4D97-AF65-F5344CB8AC3E}">
        <p14:creationId xmlns:p14="http://schemas.microsoft.com/office/powerpoint/2010/main" val="26286361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56F5D7-7B88-48B7-A284-AAA899C5CF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048000" cy="6016625"/>
          </a:xfrm>
        </p:spPr>
        <p:txBody>
          <a:bodyPr/>
          <a:lstStyle/>
          <a:p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 head to work and work for about 8 hours and then it is time to go home.</a:t>
            </a:r>
            <a:endParaRPr lang="en-US" dirty="0"/>
          </a:p>
        </p:txBody>
      </p:sp>
      <p:pic>
        <p:nvPicPr>
          <p:cNvPr id="5" name="Content Placeholder 4" descr="A picture containing text, indoor, baked, cooking&#10;&#10;Description automatically generated">
            <a:extLst>
              <a:ext uri="{FF2B5EF4-FFF2-40B4-BE49-F238E27FC236}">
                <a16:creationId xmlns:a16="http://schemas.microsoft.com/office/drawing/2014/main" id="{44135737-4E79-4828-8549-9E8EA346F5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4033308" y="496094"/>
            <a:ext cx="8158692" cy="6119019"/>
          </a:xfrm>
        </p:spPr>
      </p:pic>
    </p:spTree>
    <p:extLst>
      <p:ext uri="{BB962C8B-B14F-4D97-AF65-F5344CB8AC3E}">
        <p14:creationId xmlns:p14="http://schemas.microsoft.com/office/powerpoint/2010/main" val="23234663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F278E-8714-49D1-8738-5B3794EAC7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45150"/>
          </a:xfrm>
        </p:spPr>
        <p:txBody>
          <a:bodyPr>
            <a:normAutofit/>
          </a:bodyPr>
          <a:lstStyle/>
          <a:p>
            <a:r>
              <a:rPr lang="en-US" sz="1800" dirty="0"/>
              <a:t>I make pizza and decorate cakes for hours on end.</a:t>
            </a:r>
          </a:p>
        </p:txBody>
      </p:sp>
      <p:pic>
        <p:nvPicPr>
          <p:cNvPr id="5" name="Content Placeholder 4" descr="A pizza in a box&#10;&#10;Description automatically generated">
            <a:extLst>
              <a:ext uri="{FF2B5EF4-FFF2-40B4-BE49-F238E27FC236}">
                <a16:creationId xmlns:a16="http://schemas.microsoft.com/office/drawing/2014/main" id="{1F79F07D-D8F6-4F43-A56D-2FEB804040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0248" y="354805"/>
            <a:ext cx="4603552" cy="6138070"/>
          </a:xfrm>
        </p:spPr>
      </p:pic>
    </p:spTree>
    <p:extLst>
      <p:ext uri="{BB962C8B-B14F-4D97-AF65-F5344CB8AC3E}">
        <p14:creationId xmlns:p14="http://schemas.microsoft.com/office/powerpoint/2010/main" val="14715703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26A1DB-0826-499A-A676-CFA060C391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487955" cy="6026344"/>
          </a:xfrm>
        </p:spPr>
        <p:txBody>
          <a:bodyPr/>
          <a:lstStyle/>
          <a:p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 immediately shower to wash off the day. I eat dinner with my family and cuddle with my dog some more. I do homework while I watch tv and sit there for hours. </a:t>
            </a:r>
            <a:endParaRPr lang="en-US" dirty="0"/>
          </a:p>
        </p:txBody>
      </p:sp>
      <p:pic>
        <p:nvPicPr>
          <p:cNvPr id="5" name="Content Placeholder 4" descr="A picture containing text&#10;&#10;Description automatically generated">
            <a:extLst>
              <a:ext uri="{FF2B5EF4-FFF2-40B4-BE49-F238E27FC236}">
                <a16:creationId xmlns:a16="http://schemas.microsoft.com/office/drawing/2014/main" id="{D0D7F4A2-0766-4A2B-B060-8EACE34B4A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9900" y="-1"/>
            <a:ext cx="5143500" cy="6858001"/>
          </a:xfrm>
        </p:spPr>
      </p:pic>
    </p:spTree>
    <p:extLst>
      <p:ext uri="{BB962C8B-B14F-4D97-AF65-F5344CB8AC3E}">
        <p14:creationId xmlns:p14="http://schemas.microsoft.com/office/powerpoint/2010/main" val="12793744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C2DA10-CCFE-4EB6-9D68-C9F59A40C1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019800" cy="5811838"/>
          </a:xfrm>
        </p:spPr>
        <p:txBody>
          <a:bodyPr/>
          <a:lstStyle/>
          <a:p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 come back and my boyfriend comes over to watch Jeopardy and Wheel Of Fortune with me. We watch other shows and eat plenty of snacks.</a:t>
            </a:r>
            <a:endParaRPr lang="en-US" dirty="0"/>
          </a:p>
        </p:txBody>
      </p:sp>
      <p:pic>
        <p:nvPicPr>
          <p:cNvPr id="5" name="Content Placeholder 4" descr="A picture containing text, floor, indoor, cluttered&#10;&#10;Description automatically generated">
            <a:extLst>
              <a:ext uri="{FF2B5EF4-FFF2-40B4-BE49-F238E27FC236}">
                <a16:creationId xmlns:a16="http://schemas.microsoft.com/office/drawing/2014/main" id="{1F9E8604-7D04-4F5E-8A1E-D6C02172D3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9773" y="365125"/>
            <a:ext cx="4594027" cy="6125370"/>
          </a:xfrm>
        </p:spPr>
      </p:pic>
    </p:spTree>
    <p:extLst>
      <p:ext uri="{BB962C8B-B14F-4D97-AF65-F5344CB8AC3E}">
        <p14:creationId xmlns:p14="http://schemas.microsoft.com/office/powerpoint/2010/main" val="26825598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7AE723-594C-4045-9BDD-6C2C29BB9A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55098" cy="6091659"/>
          </a:xfrm>
        </p:spPr>
        <p:txBody>
          <a:bodyPr/>
          <a:lstStyle/>
          <a:p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Then I say goodbye to my boyfriend and head upstairs and get ready for bed. I brush my teeth and take off my make up. I lay in bed with my dog and scroll on social media on my phone. I then decide to go to sleep once my eyes feel tired.</a:t>
            </a:r>
            <a:endParaRPr lang="en-US" dirty="0"/>
          </a:p>
        </p:txBody>
      </p:sp>
      <p:pic>
        <p:nvPicPr>
          <p:cNvPr id="5" name="Content Placeholder 4" descr="A dog lying on a bed&#10;&#10;Description automatically generated">
            <a:extLst>
              <a:ext uri="{FF2B5EF4-FFF2-40B4-BE49-F238E27FC236}">
                <a16:creationId xmlns:a16="http://schemas.microsoft.com/office/drawing/2014/main" id="{E5A73E34-952E-44F5-ADE1-AFD86F80A1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7975" y="0"/>
            <a:ext cx="3686176" cy="6748822"/>
          </a:xfrm>
        </p:spPr>
      </p:pic>
    </p:spTree>
    <p:extLst>
      <p:ext uri="{BB962C8B-B14F-4D97-AF65-F5344CB8AC3E}">
        <p14:creationId xmlns:p14="http://schemas.microsoft.com/office/powerpoint/2010/main" val="23134328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Words>191</Words>
  <Application>Microsoft Office PowerPoint</Application>
  <PresentationFormat>Widescreen</PresentationFormat>
  <Paragraphs>9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My Daily Life</vt:lpstr>
      <vt:lpstr>I wake up around 6-7 am with the sun glaring through the window as my natural alarm clock.</vt:lpstr>
      <vt:lpstr>I spend more parts of my morning getting ready for work and giving my puppy some attention. </vt:lpstr>
      <vt:lpstr>I head to work and work for about 8 hours and then it is time to go home.</vt:lpstr>
      <vt:lpstr>I make pizza and decorate cakes for hours on end.</vt:lpstr>
      <vt:lpstr>I immediately shower to wash off the day. I eat dinner with my family and cuddle with my dog some more. I do homework while I watch tv and sit there for hours. </vt:lpstr>
      <vt:lpstr>We come back and my boyfriend comes over to watch Jeopardy and Wheel Of Fortune with me. We watch other shows and eat plenty of snacks.</vt:lpstr>
      <vt:lpstr>Then I say goodbye to my boyfriend and head upstairs and get ready for bed. I brush my teeth and take off my make up. I lay in bed with my dog and scroll on social media on my phone. I then decide to go to sleep once my eyes feel tired.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My Daily Life</dc:title>
  <dc:creator>kelsey berta</dc:creator>
  <cp:lastModifiedBy>kelsey berta</cp:lastModifiedBy>
  <cp:revision>1</cp:revision>
  <dcterms:created xsi:type="dcterms:W3CDTF">2022-03-31T20:56:51Z</dcterms:created>
  <dcterms:modified xsi:type="dcterms:W3CDTF">2022-03-31T21:16:17Z</dcterms:modified>
</cp:coreProperties>
</file>